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4254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4135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9954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34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5559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84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888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1467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805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064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3893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3E7BD-EBBF-4583-9050-DC85B38B7DD4}" type="datetimeFigureOut">
              <a:rPr lang="en-CA" smtClean="0"/>
              <a:t>2017-11-24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C85E4-8CAC-43D1-860D-CE2F3B07D6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695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fitstoronto.com/wp-content/uploads/2015/02/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59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itstoronto.com/wp-content/uploads/2015/02/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463675"/>
            <a:ext cx="5476875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94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itstoronto.com/wp-content/uploads/2015/02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7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itstoronto.com/wp-content/uploads/2015/02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57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fitstoronto.com/wp-content/uploads/2015/02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itstoronto.com/wp-content/uploads/2015/02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11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fitstoronto.com/wp-content/uploads/2015/02/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927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fitstoronto.com/wp-content/uploads/2010/02/DSC_0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1937657"/>
            <a:ext cx="3689523" cy="24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492" y="4202034"/>
            <a:ext cx="3602648" cy="2070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563" y="3159578"/>
            <a:ext cx="2858496" cy="2876550"/>
          </a:xfrm>
          <a:prstGeom prst="rect">
            <a:avLst/>
          </a:prstGeom>
        </p:spPr>
      </p:pic>
      <p:pic>
        <p:nvPicPr>
          <p:cNvPr id="1026" name="Picture 2" descr="http://www.fitstoronto.com/wp-content/uploads/2015/11/Featuredimage-Foundation-Movemen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71513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061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fitstoronto.com/wp-content/uploads/2010/02/DSC_0163copy2-1024x5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43075"/>
            <a:ext cx="4859415" cy="26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fitstoronto.com/wp-content/uploads/2010/02/DSC_0163cop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647740"/>
            <a:ext cx="7467600" cy="40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990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S</dc:creator>
  <cp:lastModifiedBy>kiona mercer- tremblay</cp:lastModifiedBy>
  <cp:revision>8</cp:revision>
  <dcterms:created xsi:type="dcterms:W3CDTF">2016-10-12T21:06:10Z</dcterms:created>
  <dcterms:modified xsi:type="dcterms:W3CDTF">2017-11-24T18:33:30Z</dcterms:modified>
</cp:coreProperties>
</file>